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526" y="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2/28/2023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2023-02-28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516183" y="2971800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61A1285-22D7-7AEC-C600-78AC7CF2A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96431"/>
              </p:ext>
            </p:extLst>
          </p:nvPr>
        </p:nvGraphicFramePr>
        <p:xfrm>
          <a:off x="304800" y="1797929"/>
          <a:ext cx="6324600" cy="1173871"/>
        </p:xfrm>
        <a:graphic>
          <a:graphicData uri="http://schemas.openxmlformats.org/drawingml/2006/table">
            <a:tbl>
              <a:tblPr/>
              <a:tblGrid>
                <a:gridCol w="2108200">
                  <a:extLst>
                    <a:ext uri="{9D8B030D-6E8A-4147-A177-3AD203B41FA5}">
                      <a16:colId xmlns:a16="http://schemas.microsoft.com/office/drawing/2014/main" val="2764205401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2325880711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1515580280"/>
                    </a:ext>
                  </a:extLst>
                </a:gridCol>
              </a:tblGrid>
              <a:tr h="78258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T/E Diesel Price/Litre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 Price/Litre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Price Change vs Base Price*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755818"/>
                  </a:ext>
                </a:extLst>
              </a:tr>
              <a:tr h="3912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$1.1825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$0.4325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327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1490</TotalTime>
  <Words>42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2023-02-28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Monahan, Ashley</cp:lastModifiedBy>
  <cp:revision>84</cp:revision>
  <cp:lastPrinted>2017-02-28T13:49:09Z</cp:lastPrinted>
  <dcterms:created xsi:type="dcterms:W3CDTF">2015-05-06T13:52:58Z</dcterms:created>
  <dcterms:modified xsi:type="dcterms:W3CDTF">2023-02-28T16:25:31Z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